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6B8E85F-7FAB-4CC2-B0A2-14A9E7B6DC00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4E6E10-EC68-4EF4-8F90-69DBD399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8/81/JuanGris.Portrait_of_Picass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 Class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kY2_ZZe62vc/TlBwE7V--7I/AAAAAAAADg4/1fQPTSTeqz0/s1600/Jean-metzinger-portrait-of-Albert-Gleizes-1912-collection-Leonard-H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457700" cy="5448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Jean </a:t>
            </a:r>
            <a:r>
              <a:rPr lang="en-US" sz="2800" dirty="0" err="1" smtClean="0"/>
              <a:t>Metzinger</a:t>
            </a:r>
            <a:endParaRPr lang="en-US" sz="2800" dirty="0" smtClean="0"/>
          </a:p>
          <a:p>
            <a:r>
              <a:rPr lang="en-US" dirty="0" smtClean="0"/>
              <a:t>“Portrait of Albert </a:t>
            </a:r>
            <a:r>
              <a:rPr lang="en-US" dirty="0" err="1" smtClean="0"/>
              <a:t>Gleizes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2532" name="Picture 4" descr="http://images.arcadja.com/metzinger_jean-portrait_de_gleizes~300~10157_20110505_243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505200" cy="4779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621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Artist’s Sketch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aintingall.com/images/P/Amedeo-Modigliani-Jacques-Lipchitz-and-His-Wife-Oil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457575" cy="52768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Amedeo</a:t>
            </a:r>
            <a:r>
              <a:rPr lang="en-US" sz="2800" dirty="0" smtClean="0"/>
              <a:t> Modigliani</a:t>
            </a:r>
          </a:p>
          <a:p>
            <a:r>
              <a:rPr lang="en-US" dirty="0" smtClean="0"/>
              <a:t>“Jacques Lipchitz and his Wife”</a:t>
            </a:r>
            <a:endParaRPr lang="en-US" dirty="0"/>
          </a:p>
        </p:txBody>
      </p:sp>
      <p:pic>
        <p:nvPicPr>
          <p:cNvPr id="23556" name="Picture 4" descr="http://www.thecityreview.com/whita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4572000" cy="3801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419600"/>
            <a:ext cx="411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Max Weber</a:t>
            </a:r>
          </a:p>
          <a:p>
            <a:pPr algn="ctr"/>
            <a:r>
              <a:rPr lang="en-US" dirty="0" smtClean="0"/>
              <a:t>“Chinese Restaurant”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eatmuseum.org/duchamp/images/nu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0332"/>
            <a:ext cx="3657600" cy="6046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457200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Marcel Duchamp</a:t>
            </a:r>
          </a:p>
          <a:p>
            <a:r>
              <a:rPr lang="en-US" dirty="0" smtClean="0"/>
              <a:t>“Nude Descending a Staircase No.2”</a:t>
            </a:r>
            <a:endParaRPr lang="en-US" dirty="0"/>
          </a:p>
        </p:txBody>
      </p:sp>
      <p:pic>
        <p:nvPicPr>
          <p:cNvPr id="24580" name="Picture 4" descr="http://mcparlandp.files.wordpress.com/2011/05/eliot_elisofon-marcel_duchamp-descending_a_staircase-new_york-1952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429000" cy="428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Cubism?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Cubism is a specific movement in art history</a:t>
            </a:r>
          </a:p>
          <a:p>
            <a:r>
              <a:rPr lang="en-US" sz="4000" dirty="0" smtClean="0"/>
              <a:t>Cubism started around 1907 and still influences artists today</a:t>
            </a:r>
          </a:p>
          <a:p>
            <a:r>
              <a:rPr lang="en-US" sz="4000" dirty="0" smtClean="0"/>
              <a:t>One of the most famous Cubist artists was Pablo Picasso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Paul Cezanne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Bibemus</a:t>
            </a:r>
            <a:r>
              <a:rPr lang="en-US" sz="1800" dirty="0" smtClean="0"/>
              <a:t> Quarry</a:t>
            </a:r>
            <a:endParaRPr lang="en-US" sz="1800" dirty="0"/>
          </a:p>
        </p:txBody>
      </p:sp>
      <p:pic>
        <p:nvPicPr>
          <p:cNvPr id="1026" name="Picture 2" descr="http://www.artyfactory.com/art_appreciation/art_movements/art%20movements/cubism/bibemus_quarr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487" b="184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_x-exVDSmums/S-dz_Pcp6iI/AAAAAAAAACU/Zj4DyLov42U/s1600/Cezanne+Victoire+21.jpg"/>
          <p:cNvPicPr>
            <a:picLocks noChangeAspect="1" noChangeArrowheads="1"/>
          </p:cNvPicPr>
          <p:nvPr/>
        </p:nvPicPr>
        <p:blipFill>
          <a:blip r:embed="rId2" cstate="print"/>
          <a:srcRect l="1835"/>
          <a:stretch>
            <a:fillRect/>
          </a:stretch>
        </p:blipFill>
        <p:spPr bwMode="auto">
          <a:xfrm>
            <a:off x="533400" y="304800"/>
            <a:ext cx="8153400" cy="610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Cubism, pieces are broken up</a:t>
            </a:r>
          </a:p>
          <a:p>
            <a:r>
              <a:rPr lang="en-US" dirty="0" smtClean="0"/>
              <a:t>These pieces are often analyzed, and then reassembled in new and interesting ways</a:t>
            </a:r>
          </a:p>
          <a:p>
            <a:r>
              <a:rPr lang="en-US" dirty="0" smtClean="0"/>
              <a:t>Objects are often shown from multiple viewpoints to show the depth of the object</a:t>
            </a:r>
          </a:p>
          <a:p>
            <a:r>
              <a:rPr lang="en-US" dirty="0" smtClean="0"/>
              <a:t>The background is often shallow, with little depth of space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Pablo Picasso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Guitarist</a:t>
            </a:r>
            <a:endParaRPr lang="en-US" sz="1800" dirty="0"/>
          </a:p>
        </p:txBody>
      </p:sp>
      <p:pic>
        <p:nvPicPr>
          <p:cNvPr id="17412" name="Picture 4" descr="http://maryadamart.com/Images/Picasso_Guitar_Player_1910_artchive_40pc.jpg"/>
          <p:cNvPicPr>
            <a:picLocks noChangeAspect="1" noChangeArrowheads="1"/>
          </p:cNvPicPr>
          <p:nvPr/>
        </p:nvPicPr>
        <p:blipFill>
          <a:blip r:embed="rId2" cstate="print"/>
          <a:srcRect l="1695" b="2794"/>
          <a:stretch>
            <a:fillRect/>
          </a:stretch>
        </p:blipFill>
        <p:spPr bwMode="auto">
          <a:xfrm>
            <a:off x="914400" y="0"/>
            <a:ext cx="4953000" cy="683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JuanGris.Portrait of Picass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577" b="2439"/>
          <a:stretch>
            <a:fillRect/>
          </a:stretch>
        </p:blipFill>
        <p:spPr bwMode="auto">
          <a:xfrm>
            <a:off x="4083304" y="457200"/>
            <a:ext cx="475589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Juan Gris</a:t>
            </a:r>
          </a:p>
          <a:p>
            <a:r>
              <a:rPr lang="en-US" dirty="0" smtClean="0"/>
              <a:t>Portrait of </a:t>
            </a:r>
            <a:r>
              <a:rPr lang="en-US" dirty="0" smtClean="0"/>
              <a:t>Picasso (right)</a:t>
            </a:r>
            <a:endParaRPr lang="en-US" dirty="0"/>
          </a:p>
        </p:txBody>
      </p:sp>
      <p:pic>
        <p:nvPicPr>
          <p:cNvPr id="2050" name="Picture 2" descr="http://www.canvaz.com/gris/juan_gris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3276600" cy="4020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in.edu/art107/images/BraqueViolinP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7085"/>
            <a:ext cx="2590800" cy="6029915"/>
          </a:xfrm>
          <a:prstGeom prst="rect">
            <a:avLst/>
          </a:prstGeom>
          <a:noFill/>
        </p:spPr>
      </p:pic>
      <p:pic>
        <p:nvPicPr>
          <p:cNvPr id="1028" name="Picture 4" descr="http://www.dailyartfixx.com/wp-content/uploads/2011/05/Violin-and-Pitcher-Georges-Braque-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199"/>
            <a:ext cx="3733800" cy="60847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762000"/>
            <a:ext cx="1752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Georges Braque</a:t>
            </a:r>
          </a:p>
          <a:p>
            <a:endParaRPr lang="en-US" dirty="0" smtClean="0"/>
          </a:p>
          <a:p>
            <a:r>
              <a:rPr lang="en-US" dirty="0" smtClean="0"/>
              <a:t>“Violin with Palette” (left)</a:t>
            </a:r>
          </a:p>
          <a:p>
            <a:endParaRPr lang="en-US" dirty="0" smtClean="0"/>
          </a:p>
          <a:p>
            <a:r>
              <a:rPr lang="en-US" dirty="0" smtClean="0"/>
              <a:t>“Violin with Pitcher” (right)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10200"/>
            <a:ext cx="5486400" cy="664536"/>
          </a:xfrm>
        </p:spPr>
        <p:txBody>
          <a:bodyPr/>
          <a:lstStyle/>
          <a:p>
            <a:r>
              <a:rPr lang="en-US" dirty="0" err="1" smtClean="0"/>
              <a:t>Fernand</a:t>
            </a:r>
            <a:r>
              <a:rPr lang="en-US" dirty="0" smtClean="0"/>
              <a:t> Leger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76400" y="6021945"/>
            <a:ext cx="5486400" cy="9122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City</a:t>
            </a:r>
            <a:endParaRPr lang="en-US" sz="1800" dirty="0"/>
          </a:p>
        </p:txBody>
      </p:sp>
      <p:pic>
        <p:nvPicPr>
          <p:cNvPr id="21506" name="Picture 2" descr="http://www.artchive.com/artchive/l/leger/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14374"/>
            <a:ext cx="6029325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</TotalTime>
  <Words>154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Cubism</vt:lpstr>
      <vt:lpstr>What is Cubism?</vt:lpstr>
      <vt:lpstr>Paul Cezanne</vt:lpstr>
      <vt:lpstr>Slide 4</vt:lpstr>
      <vt:lpstr>Cubism Traits</vt:lpstr>
      <vt:lpstr>Pablo Picasso</vt:lpstr>
      <vt:lpstr>Slide 7</vt:lpstr>
      <vt:lpstr>Slide 8</vt:lpstr>
      <vt:lpstr>Fernand Leger</vt:lpstr>
      <vt:lpstr>Slide 10</vt:lpstr>
      <vt:lpstr>Slide 11</vt:lpstr>
      <vt:lpstr>Slide 12</vt:lpstr>
    </vt:vector>
  </TitlesOfParts>
  <Company>Joint School District #2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Cubism</dc:title>
  <dc:creator>I.T. Department</dc:creator>
  <cp:lastModifiedBy>I.T. Department</cp:lastModifiedBy>
  <cp:revision>25</cp:revision>
  <dcterms:created xsi:type="dcterms:W3CDTF">2011-10-18T17:19:19Z</dcterms:created>
  <dcterms:modified xsi:type="dcterms:W3CDTF">2011-10-20T16:53:56Z</dcterms:modified>
</cp:coreProperties>
</file>